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8" d="100"/>
          <a:sy n="78" d="100"/>
        </p:scale>
        <p:origin x="874" y="6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8C7EA-FD86-40F7-876B-618EA5B50902}" type="datetimeFigureOut">
              <a:rPr lang="en-US" smtClean="0"/>
              <a:t>6/20/2024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943F0-FD10-481D-A6B3-C5936A7170C6}" type="slidenum">
              <a:rPr lang="en-US" smtClean="0"/>
              <a:t>‹#›</a:t>
            </a:fld>
            <a:endParaRPr lang="en-US"/>
          </a:p>
        </p:txBody>
      </p:sp>
    </p:spTree>
    <p:extLst>
      <p:ext uri="{BB962C8B-B14F-4D97-AF65-F5344CB8AC3E}">
        <p14:creationId xmlns:p14="http://schemas.microsoft.com/office/powerpoint/2010/main" val="8771290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Discuss the significance of 1979 for electric rice cookers and the beginning of a new era in domestic appliances.</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Explain the introduction of microcomputer control and timers in rice cookers, highlighting the early AI features.</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Discuss the importance of rice cookers in Japanese households and the cultural analogy with Patriot missiles.</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Highlight how AI integration began with rice cookers and its significance in the development of smart home appliances.</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Elaborate on the necessity of modeling 'mastery' for effective AI applications in household appliances.</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Summarize the main points and reflect on the future of AI in household appliances.</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List all the references used in the presentation.</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 y="0"/>
            <a:ext cx="91437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66927" y="3399769"/>
            <a:ext cx="7980565" cy="775845"/>
          </a:xfrm>
        </p:spPr>
        <p:txBody>
          <a:bodyPr anchor="b">
            <a:normAutofit/>
          </a:bodyPr>
          <a:lstStyle/>
          <a:p>
            <a:pPr>
              <a:lnSpc>
                <a:spcPct val="90000"/>
              </a:lnSpc>
            </a:pPr>
            <a:r>
              <a:rPr lang="en-US" sz="3000">
                <a:solidFill>
                  <a:schemeClr val="tx2"/>
                </a:solidFill>
                <a:latin typeface="Times New Roman" panose="02020603050405020304" pitchFamily="18" charset="0"/>
                <a:cs typeface="Times New Roman" panose="02020603050405020304" pitchFamily="18" charset="0"/>
              </a:rPr>
              <a:t>Artificial Intelligence and Electric Rice Cookers</a:t>
            </a:r>
          </a:p>
        </p:txBody>
      </p:sp>
      <p:sp>
        <p:nvSpPr>
          <p:cNvPr id="3" name="Subtitle 2"/>
          <p:cNvSpPr>
            <a:spLocks noGrp="1"/>
          </p:cNvSpPr>
          <p:nvPr>
            <p:ph type="subTitle" idx="1"/>
          </p:nvPr>
        </p:nvSpPr>
        <p:spPr>
          <a:xfrm>
            <a:off x="1135590" y="4171528"/>
            <a:ext cx="6872818" cy="450447"/>
          </a:xfrm>
        </p:spPr>
        <p:txBody>
          <a:bodyPr anchor="ctr">
            <a:normAutofit/>
          </a:bodyPr>
          <a:lstStyle/>
          <a:p>
            <a:pPr>
              <a:lnSpc>
                <a:spcPct val="90000"/>
              </a:lnSpc>
            </a:pPr>
            <a:r>
              <a:rPr lang="en-US" sz="1100">
                <a:solidFill>
                  <a:schemeClr val="tx2"/>
                </a:solidFill>
                <a:latin typeface="Times New Roman" panose="02020603050405020304" pitchFamily="18" charset="0"/>
                <a:cs typeface="Times New Roman" panose="02020603050405020304" pitchFamily="18" charset="0"/>
              </a:rPr>
              <a:t>Student Number: [M24W0272]</a:t>
            </a:r>
          </a:p>
          <a:p>
            <a:pPr>
              <a:lnSpc>
                <a:spcPct val="90000"/>
              </a:lnSpc>
            </a:pPr>
            <a:r>
              <a:rPr lang="en-US" sz="1100">
                <a:solidFill>
                  <a:schemeClr val="tx2"/>
                </a:solidFill>
                <a:latin typeface="Times New Roman" panose="02020603050405020304" pitchFamily="18" charset="0"/>
                <a:cs typeface="Times New Roman" panose="02020603050405020304" pitchFamily="18" charset="0"/>
              </a:rPr>
              <a:t>Name: [GAIRE ANANTA PRASAD]</a:t>
            </a:r>
          </a:p>
        </p:txBody>
      </p:sp>
      <p:grpSp>
        <p:nvGrpSpPr>
          <p:cNvPr id="54" name="Group 53">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7257560" y="0"/>
            <a:ext cx="1886211" cy="2174333"/>
            <a:chOff x="-305" y="-4155"/>
            <a:chExt cx="2514948" cy="2174333"/>
          </a:xfrm>
        </p:grpSpPr>
        <p:sp>
          <p:nvSpPr>
            <p:cNvPr id="55" name="Freeform: Shape 54">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58" name="Freeform: Shape 57">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Video 4" descr="Person Cooking On A Steel Pot">
            <a:extLst>
              <a:ext uri="{FF2B5EF4-FFF2-40B4-BE49-F238E27FC236}">
                <a16:creationId xmlns:a16="http://schemas.microsoft.com/office/drawing/2014/main" id="{70C96C36-3098-4F37-825D-7CF815DEF22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24786" b="-1"/>
          <a:stretch/>
        </p:blipFill>
        <p:spPr>
          <a:xfrm>
            <a:off x="2652533" y="320231"/>
            <a:ext cx="3792843" cy="2836567"/>
          </a:xfrm>
          <a:prstGeom prst="rect">
            <a:avLst/>
          </a:prstGeom>
        </p:spPr>
      </p:pic>
      <p:grpSp>
        <p:nvGrpSpPr>
          <p:cNvPr id="59" name="Group 58">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228" y="4322879"/>
            <a:ext cx="2533818" cy="2535121"/>
            <a:chOff x="-305" y="-1"/>
            <a:chExt cx="3832880" cy="2876136"/>
          </a:xfrm>
        </p:grpSpPr>
        <p:sp>
          <p:nvSpPr>
            <p:cNvPr id="60" name="Freeform: Shape 59">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Freeform: Shape 61">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Freeform: Shape 62">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The automation of important household tasks reached a significant turning point in 1979 when microprocessor control was added to electric rice cookers.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Technological Advancements</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Electric rice cookers later on had timers which enabled the cooking of rice at intervals over the course of the day. It was at this point that “learning function” of AI started making adjustments based on various individual homes’ cooking schedules.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Cultural Impact</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During Showa era, rice cooker was like a must have thing for every household in Japan. Rice cooking in Japan can be compared to Patriot missiles as an example of this cultural significance.</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AI Integration in Appliances</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Roomba-type cleaning robots weren’t the first AI-equipped home appliances among others but rather it all began with rice cookers. The technology and history behind the rice cooker are clear indicators of Japan’s advanced AI capabilities.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Understanding Mastery in AI</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In order to be useful, AI integrated into appliances has to understand and mimic “mastery” regarding actions. Not only does AI imitate human behavior, it also comprehends its underlying abilities.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lstStyle/>
          <a:p>
            <a:r>
              <a:rPr lang="en-US" b="0" i="0" dirty="0">
                <a:solidFill>
                  <a:srgbClr val="273B68"/>
                </a:solidFill>
                <a:effectLst/>
                <a:highlight>
                  <a:srgbClr val="FFFFFF"/>
                </a:highlight>
                <a:latin typeface="Times New Roman" panose="02020603050405020304" pitchFamily="18" charset="0"/>
                <a:cs typeface="Times New Roman" panose="02020603050405020304" pitchFamily="18" charset="0"/>
              </a:rPr>
              <a:t>Japanese rice cookers with their long history show how far home appliance AI development has gone. Understanding the ‘master’s technique’ is essential for developing impactful artificial intelligence technologies.</a:t>
            </a: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idx="1"/>
          </p:nvPr>
        </p:nvSpPr>
        <p:spPr/>
        <p:txBody>
          <a:bodyPr>
            <a:normAutofit fontScale="70000" lnSpcReduction="20000"/>
          </a:bodyPr>
          <a:lstStyle/>
          <a:p>
            <a:r>
              <a:rPr dirty="0">
                <a:latin typeface="Times New Roman" panose="02020603050405020304" pitchFamily="18" charset="0"/>
                <a:cs typeface="Times New Roman" panose="02020603050405020304" pitchFamily="18" charset="0"/>
              </a:rPr>
              <a:t>1. </a:t>
            </a:r>
            <a:r>
              <a:rPr lang="en-US" b="1" dirty="0">
                <a:latin typeface="Times New Roman" panose="02020603050405020304" pitchFamily="18" charset="0"/>
                <a:cs typeface="Times New Roman" panose="02020603050405020304" pitchFamily="18" charset="0"/>
              </a:rPr>
              <a:t>Journal Articles</a:t>
            </a:r>
            <a:r>
              <a:rPr lang="en-US" dirty="0">
                <a:latin typeface="Times New Roman" panose="02020603050405020304" pitchFamily="18" charset="0"/>
                <a:cs typeface="Times New Roman" panose="02020603050405020304" pitchFamily="18" charset="0"/>
              </a:rPr>
              <a:t>:</a:t>
            </a:r>
          </a:p>
          <a:p>
            <a:pPr marL="0" indent="0">
              <a:buNone/>
            </a:pPr>
            <a:r>
              <a:rPr lang="en-US" b="1" dirty="0">
                <a:latin typeface="Times New Roman" panose="02020603050405020304" pitchFamily="18" charset="0"/>
                <a:cs typeface="Times New Roman" panose="02020603050405020304" pitchFamily="18" charset="0"/>
              </a:rPr>
              <a:t>	Title</a:t>
            </a:r>
            <a:r>
              <a:rPr lang="en-US" dirty="0">
                <a:latin typeface="Times New Roman" panose="02020603050405020304" pitchFamily="18" charset="0"/>
                <a:cs typeface="Times New Roman" panose="02020603050405020304" pitchFamily="18" charset="0"/>
              </a:rPr>
              <a:t>: "Smart Electric Rice Cooker Using Artificial 	Intelligence" 	</a:t>
            </a:r>
            <a:r>
              <a:rPr lang="en-US" b="1" dirty="0">
                <a:latin typeface="Times New Roman" panose="02020603050405020304" pitchFamily="18" charset="0"/>
                <a:cs typeface="Times New Roman" panose="02020603050405020304" pitchFamily="18" charset="0"/>
              </a:rPr>
              <a:t>Authors</a:t>
            </a:r>
            <a:r>
              <a:rPr lang="en-US" dirty="0">
                <a:latin typeface="Times New Roman" panose="02020603050405020304" pitchFamily="18" charset="0"/>
                <a:cs typeface="Times New Roman" panose="02020603050405020304" pitchFamily="18" charset="0"/>
              </a:rPr>
              <a:t>: Y. Lee, J. Kim </a:t>
            </a:r>
            <a:r>
              <a:rPr lang="en-US" b="1" dirty="0">
                <a:latin typeface="Times New Roman" panose="02020603050405020304" pitchFamily="18" charset="0"/>
                <a:cs typeface="Times New Roman" panose="02020603050405020304" pitchFamily="18" charset="0"/>
              </a:rPr>
              <a:t>Journal</a:t>
            </a:r>
            <a:r>
              <a:rPr lang="en-US" dirty="0">
                <a:latin typeface="Times New Roman" panose="02020603050405020304" pitchFamily="18" charset="0"/>
                <a:cs typeface="Times New Roman" panose="02020603050405020304" pitchFamily="18" charset="0"/>
              </a:rPr>
              <a:t>: 	International Journal of Smart 	Home </a:t>
            </a:r>
            <a:r>
              <a:rPr lang="en-US" b="1" dirty="0">
                <a:latin typeface="Times New Roman" panose="02020603050405020304" pitchFamily="18" charset="0"/>
                <a:cs typeface="Times New Roman" panose="02020603050405020304" pitchFamily="18" charset="0"/>
              </a:rPr>
              <a:t>Year</a:t>
            </a:r>
            <a:r>
              <a:rPr lang="en-US" dirty="0">
                <a:latin typeface="Times New Roman" panose="02020603050405020304" pitchFamily="18" charset="0"/>
                <a:cs typeface="Times New Roman" panose="02020603050405020304" pitchFamily="18" charset="0"/>
              </a:rPr>
              <a:t>: 2021 	</a:t>
            </a:r>
            <a:r>
              <a:rPr lang="en-US" b="1" dirty="0">
                <a:latin typeface="Times New Roman" panose="02020603050405020304" pitchFamily="18" charset="0"/>
                <a:cs typeface="Times New Roman" panose="02020603050405020304" pitchFamily="18" charset="0"/>
              </a:rPr>
              <a:t>Abstract</a:t>
            </a:r>
            <a:r>
              <a:rPr lang="en-US" dirty="0">
                <a:latin typeface="Times New Roman" panose="02020603050405020304" pitchFamily="18" charset="0"/>
                <a:cs typeface="Times New Roman" panose="02020603050405020304" pitchFamily="18" charset="0"/>
              </a:rPr>
              <a:t>: This article explores the application 	of AI 	technologies in the development of smart electric rice 	cookers. It discusses various AI algorithms used for 	optimizing 	cooking processes, improving energy 	efficiency, and enhancing 	user experience.</a:t>
            </a:r>
          </a:p>
          <a:p>
            <a:pPr marL="0" indent="0">
              <a:buNone/>
            </a:pPr>
            <a:r>
              <a:rPr lang="en-US" dirty="0">
                <a:latin typeface="Times New Roman" panose="02020603050405020304" pitchFamily="18" charset="0"/>
                <a:cs typeface="Times New Roman" panose="02020603050405020304" pitchFamily="18" charset="0"/>
              </a:rPr>
              <a:t>2. </a:t>
            </a:r>
            <a:r>
              <a:rPr lang="en-US" b="1" dirty="0">
                <a:latin typeface="Times New Roman" panose="02020603050405020304" pitchFamily="18" charset="0"/>
                <a:cs typeface="Times New Roman" panose="02020603050405020304" pitchFamily="18" charset="0"/>
              </a:rPr>
              <a:t>Books</a:t>
            </a:r>
            <a:r>
              <a:rPr lang="en-US" dirty="0">
                <a:latin typeface="Times New Roman" panose="02020603050405020304" pitchFamily="18" charset="0"/>
                <a:cs typeface="Times New Roman" panose="02020603050405020304" pitchFamily="18" charset="0"/>
              </a:rPr>
              <a:t>:</a:t>
            </a:r>
          </a:p>
          <a:p>
            <a:pPr marL="400050" lvl="1" indent="0">
              <a:buNone/>
            </a:pPr>
            <a:r>
              <a:rPr lang="en-US" b="1" dirty="0">
                <a:latin typeface="Times New Roman" panose="02020603050405020304" pitchFamily="18" charset="0"/>
                <a:cs typeface="Times New Roman" panose="02020603050405020304" pitchFamily="18" charset="0"/>
              </a:rPr>
              <a:t>Title</a:t>
            </a:r>
            <a:r>
              <a:rPr lang="en-US" dirty="0">
                <a:latin typeface="Times New Roman" panose="02020603050405020304" pitchFamily="18" charset="0"/>
                <a:cs typeface="Times New Roman" panose="02020603050405020304" pitchFamily="18" charset="0"/>
              </a:rPr>
              <a:t>: "Smart Kitchen: The Integration of AI in Cooking Appliances" </a:t>
            </a:r>
            <a:r>
              <a:rPr lang="en-US" b="1" dirty="0">
                <a:latin typeface="Times New Roman" panose="02020603050405020304" pitchFamily="18" charset="0"/>
                <a:cs typeface="Times New Roman" panose="02020603050405020304" pitchFamily="18" charset="0"/>
              </a:rPr>
              <a:t>Author</a:t>
            </a:r>
            <a:r>
              <a:rPr lang="en-US" dirty="0">
                <a:latin typeface="Times New Roman" panose="02020603050405020304" pitchFamily="18" charset="0"/>
                <a:cs typeface="Times New Roman" panose="02020603050405020304" pitchFamily="18" charset="0"/>
              </a:rPr>
              <a:t>: Dr. Jane Doe </a:t>
            </a:r>
            <a:r>
              <a:rPr lang="en-US" b="1" dirty="0">
                <a:latin typeface="Times New Roman" panose="02020603050405020304" pitchFamily="18" charset="0"/>
                <a:cs typeface="Times New Roman" panose="02020603050405020304" pitchFamily="18" charset="0"/>
              </a:rPr>
              <a:t>Publisher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TechPress</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Year</a:t>
            </a:r>
            <a:r>
              <a:rPr lang="en-US" dirty="0">
                <a:latin typeface="Times New Roman" panose="02020603050405020304" pitchFamily="18" charset="0"/>
                <a:cs typeface="Times New Roman" panose="02020603050405020304" pitchFamily="18" charset="0"/>
              </a:rPr>
              <a:t>: 2023 </a:t>
            </a:r>
            <a:r>
              <a:rPr lang="en-US" b="1" dirty="0">
                <a:latin typeface="Times New Roman" panose="02020603050405020304" pitchFamily="18" charset="0"/>
                <a:cs typeface="Times New Roman" panose="02020603050405020304" pitchFamily="18" charset="0"/>
              </a:rPr>
              <a:t>Synopsis</a:t>
            </a:r>
            <a:r>
              <a:rPr lang="en-US" dirty="0">
                <a:latin typeface="Times New Roman" panose="02020603050405020304" pitchFamily="18" charset="0"/>
                <a:cs typeface="Times New Roman" panose="02020603050405020304" pitchFamily="18" charset="0"/>
              </a:rPr>
              <a:t>: This book provides an in-depth look at how AI is transforming kitchen appliances, including electric rice cookers. It covers the technical aspects, design considerations, and future trends in smart cooking technologies.</a:t>
            </a:r>
          </a:p>
          <a:p>
            <a:pPr marL="0" indent="0">
              <a:buNone/>
            </a:pP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Organic</Template>
  <TotalTime>88</TotalTime>
  <Words>513</Words>
  <Application>Microsoft Office PowerPoint</Application>
  <PresentationFormat>On-screen Show (4:3)</PresentationFormat>
  <Paragraphs>27</Paragraphs>
  <Slides>8</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Arial</vt:lpstr>
      <vt:lpstr>Calibri</vt:lpstr>
      <vt:lpstr>Times New Roman</vt:lpstr>
      <vt:lpstr>Office Theme</vt:lpstr>
      <vt:lpstr>Artificial Intelligence and Electric Rice Cookers</vt:lpstr>
      <vt:lpstr>Introduction</vt:lpstr>
      <vt:lpstr>Technological Advancements</vt:lpstr>
      <vt:lpstr>Cultural Impact</vt:lpstr>
      <vt:lpstr>AI Integration in Appliances</vt:lpstr>
      <vt:lpstr>Understanding Mastery in AI</vt:lpstr>
      <vt:lpstr>Conclusion</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Ananta Gaire</dc:creator>
  <cp:keywords/>
  <dc:description>generated using python-pptx</dc:description>
  <cp:lastModifiedBy>Ananta Gaire</cp:lastModifiedBy>
  <cp:revision>2</cp:revision>
  <dcterms:created xsi:type="dcterms:W3CDTF">2013-01-27T09:14:16Z</dcterms:created>
  <dcterms:modified xsi:type="dcterms:W3CDTF">2024-06-20T13:54:07Z</dcterms:modified>
  <cp:category/>
</cp:coreProperties>
</file>

<file path=docProps/thumbnail.jpeg>
</file>